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36" r:id="rId2"/>
    <p:sldId id="256" r:id="rId3"/>
    <p:sldId id="257" r:id="rId4"/>
    <p:sldId id="258" r:id="rId5"/>
    <p:sldId id="259" r:id="rId6"/>
    <p:sldId id="260" r:id="rId7"/>
    <p:sldId id="261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33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62" r:id="rId34"/>
    <p:sldId id="263" r:id="rId35"/>
    <p:sldId id="268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34"/>
  </p:normalViewPr>
  <p:slideViewPr>
    <p:cSldViewPr snapToGrid="0" snapToObjects="1" showGuides="1">
      <p:cViewPr varScale="1">
        <p:scale>
          <a:sx n="117" d="100"/>
          <a:sy n="117" d="100"/>
        </p:scale>
        <p:origin x="1480" y="168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6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0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158C0-AA99-EC47-9D9D-2346EDC04674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8.png"/><Relationship Id="rId5" Type="http://schemas.openxmlformats.org/officeDocument/2006/relationships/image" Target="../media/image47.emf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0.png"/><Relationship Id="rId5" Type="http://schemas.openxmlformats.org/officeDocument/2006/relationships/image" Target="../media/image59.emf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5" Type="http://schemas.openxmlformats.org/officeDocument/2006/relationships/image" Target="../media/image62.png"/><Relationship Id="rId4" Type="http://schemas.openxmlformats.org/officeDocument/2006/relationships/image" Target="../media/image6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3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5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1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5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7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1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85.png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106826"/>
      </p:ext>
    </p:extLst>
  </p:cSld>
  <p:clrMapOvr>
    <a:masterClrMapping/>
  </p:clrMapOvr>
  <p:transition>
    <p:cut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96984580-78D7-124B-9467-1D7E4DAE9F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936460-AD8B-1A46-9B5E-7C22943105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16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3B3A-CC7E-4646-9F8C-560996D90D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C5CDC187-F20C-FF4C-9C5E-7312C8935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015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2A44506A-74CD-C44D-A4CC-766C4C7EC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7311D-80B9-2A45-9370-F7DF455CE5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7774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BD354-A5B1-EC40-BD9C-16EF4BC474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1376" y="-1143001"/>
            <a:ext cx="6661248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0CC639D5-1125-F940-8C5F-8895E14628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733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86EC5027-4A38-E447-A0B7-40E683E4B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ED20CD-378D-944B-A99A-991C467E823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49099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1C76C-0251-3F43-9ECB-7631C44A3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68222" y="-1143000"/>
            <a:ext cx="6807557" cy="9143999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323895A-F206-F54F-918D-50C37D7B7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117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61351"/>
      </p:ext>
    </p:extLst>
  </p:cSld>
  <p:clrMapOvr>
    <a:masterClrMapping/>
  </p:clrMapOvr>
  <p:transition>
    <p:cut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D2004BBD-4B00-5D43-8710-364EC2B2C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13C74F-86E5-B141-A43E-DE496C4E9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19DCC-C869-0140-AEF9-5C46A2ED14A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7349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B6E89-81F9-2F4F-B141-2947F797B3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283613C4-0E8B-E543-80F1-D1C122AE1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83391A7C-392F-B24F-819F-C0512E5BF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D27B2-4F3E-FE48-96B5-12BE4207B2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0424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3083A19C-432C-FC42-87A5-84A13D892B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52DEC3-DE4F-2C41-A2B8-92598C24F8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1" y="-1143000"/>
            <a:ext cx="672662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9478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9EAD-F745-204A-BF64-6C575EFA9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FE0966-70A8-4B42-BECE-156FFAFB77B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0639E004-60A2-1C4E-A342-9784117FDE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32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04FBF846-04E7-3749-BC90-825D18D86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C30E5E-FA7A-A848-81CC-4396F12AE34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520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7731B-A7D8-AF45-89B4-95E0FCA90A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3B5E302C-37CE-344C-96A0-DE3154CC07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6095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27AD0F7F-6032-784A-A1B2-E1E3A364F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0820CE-1DF7-7C4B-AD1C-31E60F3575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9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D18D3-473C-CF4B-8AD4-0487B9AF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1B69E-FFFE-B34F-8B87-863F84E31D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D6ED07AF-E4BF-D945-925E-507645624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245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FF0C1E6D-9BEF-9F4D-B9D8-0A67826F9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159AF0-7DDA-6049-9918-C183AAEDB9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626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9C17C-C646-104E-B1B5-5457FF4F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60B6F-573F-E44D-96EF-CDD0FFCF14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ED9563FE-8813-194A-B59A-C9B02EC60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023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CFCB11EF-1AC1-A348-86E0-341915640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7CD243-3EAF-364B-BA5D-6D93583181E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4" y="-1137155"/>
            <a:ext cx="6758612" cy="91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6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3F768-3B11-FB4D-8D1E-88AA8E2B4E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73219B13-0143-5748-9958-C29FC9E0D9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523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5D78B330-5B92-A34D-AE21-713C15C2C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00E1E3-B1B5-4246-883D-ACEDE9BF734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275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CC18C-53DE-6E40-8BF5-44297D54B71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7295" y="-1137720"/>
            <a:ext cx="6718852" cy="9133439"/>
          </a:xfrm>
          <a:prstGeom prst="rect">
            <a:avLst/>
          </a:prstGeom>
        </p:spPr>
      </p:pic>
      <p:pic>
        <p:nvPicPr>
          <p:cNvPr id="2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275BB12A-5B5C-CD4B-8500-12B998A00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27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9FF21-316A-DD4D-B185-0C0930F9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194DE-D5B8-B44F-A73E-2B89CF487C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F3620F74-4F36-5140-B68E-2D0CD656DD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730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EB56F7D4-53FE-8948-9282-A17661B34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40FC18-00CA-F148-B3A6-B866EA64BA3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064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6F9E0-9F15-224D-8F8E-8BCB2EF5C4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00258337-47E0-2B46-99BF-3F4146B99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83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D4E74CC2-B37D-5E49-878E-06C0B7A12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AD6BD9-6BA2-C144-B42E-B7117CA4FCA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45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35A38-1FBF-EC4B-A9B9-C852EC50F1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3000" y="-1204304"/>
            <a:ext cx="6858001" cy="9266607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B409211A-8B7C-E445-BDC4-43972678C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802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4FC148B3-B94C-C24D-BAA5-FB5CFB97C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DA9763-AE2C-C345-A587-EDE5102084A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816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0226-DD14-F245-8CF7-A0060BF5DD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CB0E9318-A6C9-5140-A1F8-70D02B39A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068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BCDDA826-6DA2-494D-9575-972B04A97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6CB284-488E-B24F-B2D3-72C486CED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B1F68-57DB-7645-B1AA-068D977AF8C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122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A656D-32D8-204C-9423-E637B760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D3209-D325-F54A-B582-DEA8FF1C8F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AE48F9AE-3D49-8F47-B00D-91951A349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401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EC99C74F-9486-4A41-B11B-D5067BF072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752FB-10C2-714C-91A3-372F5E3682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080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2B7CE5EC-DE24-4943-852B-4CD2FD276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8C042B-B09A-1C4F-A7A1-CA215599DD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0" y="-1143000"/>
            <a:ext cx="672662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491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8B71D-4656-C24E-8DB7-D0340F3235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E139355E-E260-F647-9BFB-12ABEF0FC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94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20B3EA18-B0AA-3C44-AD1C-8175C2ECD2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06174A-1238-5942-A82E-B71565E24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8A384-BD41-2847-811B-7CCF2D2701A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317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E76DB-72DF-1642-8D20-187E4F8419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391FFC07-E378-AA4C-A5BE-522DB292F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008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3039FC2A-4C03-B146-9269-8B073FE36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7CADE2-694C-4F46-955D-52E70CF21F1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241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DCB3F-BBB3-2245-A1BF-BE5A3E3FCA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8EC208D-D156-3F41-AAC7-76DB02C63C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199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CC4F6F75-ABE7-F046-A149-FB4E64752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5194E-F90F-AA43-838A-7FBC6DE940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87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E8E9A-7A10-3442-9ABF-86039162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5A107-6AE0-2643-B025-4D15571A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C4F15-749F-0A46-8B4F-1B5301FF9F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6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1562252C-A0AE-D344-B919-984A2998E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076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8392C8DA-B26C-0B42-9F81-7C4D46B6E6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F5451-B763-724B-885C-C6A3F87202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91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7410E-D509-4C42-B91A-8C05996EE8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8A0FAAD5-6B4F-4A49-9431-748E75123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350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B0F95FC5-5CEA-1A43-A81D-B7137D094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F8339B-C788-8049-9897-5F483903F60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6774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1C401-BD8E-3446-8FB2-5718F5DD2E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0" y="-1159623"/>
            <a:ext cx="6726622" cy="9144001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19A6F45E-3B6E-C842-B83B-69ABC1C35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7594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D616F-A5E6-B349-995D-DB04D1FF96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88C2F5C8-4A78-0F40-AD5B-0065DD40E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121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8EA374BB-552C-EA4F-A0A2-C0534D135F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DB1282-8DE7-5041-8651-21CCB2435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C8087-A9E1-7D47-816A-5C8F8C5CD6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610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65B5C-1BC6-7441-A7E8-CD045EF7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342FC-140C-E24C-A36B-3315FAF3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C43CB-0CD2-E947-B2CB-1EFA18EDF0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6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8A4E852A-BF75-9A47-9E13-49256008A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122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BB1CC8DE-6CB2-3247-BBBF-37AAB7023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43DA70-0795-5D46-9518-978BB055B7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10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B0FC9-EE31-884F-993F-068446EC2D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3340049-5CA0-6844-9E90-64EF116FE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040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C3A6CB56-8F31-474E-B797-24F8175CA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0BAAE8-DF39-8348-80F2-34AEF1DA34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8003" y="-1143001"/>
            <a:ext cx="6647995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5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5D654-952D-FC4E-A2AD-ED7AEF128A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265EF577-B834-FB42-8861-E16C867F2D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400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CFDFA170-D7A8-9D4C-A103-74B7D2914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52F9F8-FA36-9845-BF4E-4F59DFCA70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02679" y="-1143000"/>
            <a:ext cx="6738642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1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41C54-5F9E-864E-96A0-18ACB731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1141971" y="-1141972"/>
            <a:ext cx="6860057" cy="9144003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A13A2372-9ED4-7C43-B818-493594DAB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2024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68A28C8B-4329-A84B-9E2A-F1FEA3214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2111B-DAB3-0C49-9038-7B64C840DD6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52059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B05A9370-1A27-8C44-B1B8-A9286EF7A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A79D90-8630-7F4D-A2E2-126E7793F67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9676" y="-1146727"/>
            <a:ext cx="6732104" cy="91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0868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67024-F328-364F-8B5A-C16C5EAC09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936D479F-AF76-CC41-9BAB-C7F2D8153C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1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43EE3239-203C-364C-A352-8879AEBBAA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3C030-AEE8-4645-B6BF-B11F756306F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796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CCC34-6736-6148-BD17-19BF086E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96008" y="-1151548"/>
            <a:ext cx="6751985" cy="9161095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C34510D7-2E79-5243-A463-A565F603F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05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71862CF7-397B-5A4C-8F6C-928F12D68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DB010B-DD4B-A64F-9D02-B07DEE824D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5703" y="-1137155"/>
            <a:ext cx="6652595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949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C7E9-402E-3A43-8E1D-82F368341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22886612-703C-E844-A815-9578D85E6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0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D4001F7E-8447-5540-8FBE-0843E9744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657FD2-1777-BD42-94C0-9AB2636002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842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FC43-2646-3049-A732-43342F064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28B6A981-4234-4D41-825D-E5FA3E772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5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31767C37-3CA2-A449-9C0E-A22BB6D2C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B26AE-CA1D-464B-BBBA-DD4CE2C80C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75015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62326-FBCA-A843-9FB3-25077FEB21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B3E6E106-D3E6-C845-8AD5-DB26B7661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90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5B686897-789A-7B4C-9944-C06059D7D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565CF-D265-9B41-A67E-AACB1F9BE67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302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89F4C-4551-D74D-BBEA-860AAF182A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11950" y="-1143000"/>
            <a:ext cx="6720100" cy="914400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E5311DD7-E739-2B41-A900-D4CF50875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88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69AA1-A1ED-5B4E-8045-FCDB3BB1EF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56B98E9-BE2F-744B-9C05-CA4D7C573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816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BD636213-9EE0-4C4F-827B-04BF14970B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0F7CF-CC4E-8A42-9FC9-2D7999B58D5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087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2730-07A1-FB4F-8D3A-E2201986A3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E11046CA-8204-7D45-A2F8-3D17FEA5C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67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590E9E58-F095-264A-AB7A-E796E6A2E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4BC12A-2FA8-8841-958C-C5245C10D8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254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E9591-B075-164F-A021-B98F0314D9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7AE459D2-9577-D84A-BBB5-CF9974F3D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380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ese pictures">
            <a:hlinkClick r:id="" action="ppaction://media"/>
            <a:extLst>
              <a:ext uri="{FF2B5EF4-FFF2-40B4-BE49-F238E27FC236}">
                <a16:creationId xmlns:a16="http://schemas.microsoft.com/office/drawing/2014/main" id="{E7C5DC58-EF98-D246-AE63-A333AC256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281EE5-DB6C-E444-8039-F25460F443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6070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91A1-7B4D-844D-A3B5-D956516FF9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4C3578C5-6F01-1845-A52A-47673EC53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7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F6DED600-37AA-4247-BF00-60A501F14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DE7A4-480E-C142-8F7C-44400253DDD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750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8D267-7150-FE44-BE14-8C7226AA8E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show me which pic_pics">
            <a:hlinkClick r:id="" action="ppaction://media"/>
            <a:extLst>
              <a:ext uri="{FF2B5EF4-FFF2-40B4-BE49-F238E27FC236}">
                <a16:creationId xmlns:a16="http://schemas.microsoft.com/office/drawing/2014/main" id="{5FB221A3-EC8C-1442-AA3E-4CB9A4AA7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352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0</Words>
  <Application>Microsoft Macintosh PowerPoint</Application>
  <PresentationFormat>On-screen Show (4:3)</PresentationFormat>
  <Paragraphs>0</Paragraphs>
  <Slides>76</Slides>
  <Notes>0</Notes>
  <HiddenSlides>0</HiddenSlides>
  <MMClips>74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Rose Schneider</cp:lastModifiedBy>
  <cp:revision>19</cp:revision>
  <dcterms:created xsi:type="dcterms:W3CDTF">2018-06-14T05:06:56Z</dcterms:created>
  <dcterms:modified xsi:type="dcterms:W3CDTF">2018-08-18T04:12:45Z</dcterms:modified>
</cp:coreProperties>
</file>